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181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760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739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577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62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370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993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1205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342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948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7090B-3670-4227-9EDE-2E6348D556F3}" type="datetimeFigureOut">
              <a:rPr lang="en-NZ" smtClean="0"/>
              <a:t>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AB818-8678-4C3F-8DBD-F785938DE4F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151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en-NZ" dirty="0" smtClean="0">
                <a:latin typeface="Adobe Heiti Std R" pitchFamily="34" charset="-128"/>
                <a:ea typeface="Adobe Heiti Std R" pitchFamily="34" charset="-128"/>
              </a:rPr>
              <a:t>Learning Objectives</a:t>
            </a:r>
            <a:endParaRPr lang="en-NZ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784976" cy="4680520"/>
          </a:xfrm>
        </p:spPr>
        <p:txBody>
          <a:bodyPr>
            <a:normAutofit lnSpcReduction="10000"/>
          </a:bodyPr>
          <a:lstStyle/>
          <a:p>
            <a:r>
              <a:rPr lang="en-NZ" dirty="0">
                <a:solidFill>
                  <a:schemeClr val="tx1"/>
                </a:solidFill>
              </a:rPr>
              <a:t>A learning objective should describe what learners should know or be able to do at the end of a class</a:t>
            </a:r>
            <a:r>
              <a:rPr lang="en-NZ" dirty="0" smtClean="0">
                <a:solidFill>
                  <a:schemeClr val="tx1"/>
                </a:solidFill>
              </a:rPr>
              <a:t>.</a:t>
            </a:r>
          </a:p>
          <a:p>
            <a:endParaRPr lang="en-NZ" dirty="0" smtClean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r>
              <a:rPr lang="en-NZ" i="1" dirty="0" smtClean="0">
                <a:solidFill>
                  <a:schemeClr val="tx1"/>
                </a:solidFill>
              </a:rPr>
              <a:t>‘By </a:t>
            </a:r>
            <a:r>
              <a:rPr lang="en-NZ" i="1" dirty="0">
                <a:solidFill>
                  <a:schemeClr val="tx1"/>
                </a:solidFill>
              </a:rPr>
              <a:t>the end of today’s class, you will be able to read and follow a recipe to produce ginger biscuits</a:t>
            </a:r>
            <a:r>
              <a:rPr lang="en-NZ" i="1" dirty="0" smtClean="0">
                <a:solidFill>
                  <a:schemeClr val="tx1"/>
                </a:solidFill>
              </a:rPr>
              <a:t>.’</a:t>
            </a:r>
          </a:p>
          <a:p>
            <a:endParaRPr lang="en-NZ" i="1" dirty="0">
              <a:solidFill>
                <a:schemeClr val="tx1"/>
              </a:solidFill>
            </a:endParaRPr>
          </a:p>
          <a:p>
            <a:r>
              <a:rPr lang="en-NZ" i="1" dirty="0" smtClean="0">
                <a:solidFill>
                  <a:schemeClr val="tx1"/>
                </a:solidFill>
              </a:rPr>
              <a:t>‘By </a:t>
            </a:r>
            <a:r>
              <a:rPr lang="en-NZ" i="1" dirty="0">
                <a:solidFill>
                  <a:schemeClr val="tx1"/>
                </a:solidFill>
              </a:rPr>
              <a:t>the end of today’s class, you will be able to explain the difference between pitch and pace</a:t>
            </a:r>
            <a:r>
              <a:rPr lang="en-NZ" i="1" dirty="0" smtClean="0">
                <a:solidFill>
                  <a:schemeClr val="tx1"/>
                </a:solidFill>
              </a:rPr>
              <a:t>.’</a:t>
            </a:r>
            <a:endParaRPr lang="en-NZ" i="1" dirty="0">
              <a:solidFill>
                <a:schemeClr val="tx1"/>
              </a:solidFill>
            </a:endParaRPr>
          </a:p>
          <a:p>
            <a:endParaRPr lang="en-NZ" dirty="0"/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7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.white\AppData\Local\Microsoft\Windows\Temporary Internet Files\Content.IE5\NZAZFS0V\MC9000484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89123"/>
            <a:ext cx="2286000" cy="167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.white\AppData\Local\Microsoft\Windows\Temporary Internet Files\Content.IE5\NZAZFS0V\MC9000484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64" y="-27384"/>
            <a:ext cx="9238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908720"/>
            <a:ext cx="73448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Today you will demonstrate your ability to analyse short texts.</a:t>
            </a:r>
          </a:p>
          <a:p>
            <a:endParaRPr lang="en-NZ" sz="2800" dirty="0"/>
          </a:p>
          <a:p>
            <a:r>
              <a:rPr lang="en-NZ" sz="2800" dirty="0" smtClean="0"/>
              <a:t>	You will complete the learning activities for 	‘The Old Place.’ See page 7.</a:t>
            </a:r>
          </a:p>
          <a:p>
            <a:endParaRPr lang="en-NZ" sz="2800" dirty="0"/>
          </a:p>
          <a:p>
            <a:r>
              <a:rPr lang="en-NZ" sz="2800" dirty="0" smtClean="0"/>
              <a:t>	You will participate in a small group 	discussion about your group’s chosen 	poem.</a:t>
            </a:r>
          </a:p>
          <a:p>
            <a:endParaRPr lang="en-NZ" sz="2800" dirty="0"/>
          </a:p>
          <a:p>
            <a:r>
              <a:rPr lang="en-NZ" sz="2800" dirty="0" smtClean="0"/>
              <a:t>	You will update your </a:t>
            </a:r>
            <a:r>
              <a:rPr lang="en-NZ" sz="2800" dirty="0" err="1" smtClean="0"/>
              <a:t>venn</a:t>
            </a:r>
            <a:r>
              <a:rPr lang="en-NZ" sz="2800" dirty="0" smtClean="0"/>
              <a:t> diagram.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22373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k.white\AppData\Local\Microsoft\Windows\Temporary Internet Files\Content.IE5\NZAZFS0V\MC9000484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64" y="27383"/>
            <a:ext cx="9238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980728"/>
            <a:ext cx="734481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Today you will practice using the 3 reading strategies. ‘Mountaineer Saves 14.’</a:t>
            </a:r>
          </a:p>
          <a:p>
            <a:endParaRPr lang="en-NZ" sz="2800" dirty="0"/>
          </a:p>
          <a:p>
            <a:r>
              <a:rPr lang="en-NZ" sz="2800" dirty="0" smtClean="0"/>
              <a:t>Today you will demonstrate your understanding of the toolbox terms.</a:t>
            </a:r>
          </a:p>
          <a:p>
            <a:endParaRPr lang="en-NZ" sz="2800" dirty="0"/>
          </a:p>
          <a:p>
            <a:r>
              <a:rPr lang="en-NZ" sz="2800" dirty="0" smtClean="0"/>
              <a:t>	You will complete the learning activities for 	‘The Frowning Cliff.’ See page 7.</a:t>
            </a:r>
          </a:p>
          <a:p>
            <a:endParaRPr lang="en-NZ" sz="2800" dirty="0"/>
          </a:p>
          <a:p>
            <a:r>
              <a:rPr lang="en-NZ" sz="2800" dirty="0" smtClean="0"/>
              <a:t>	You will write your own simile poem using 	the model in the folder.</a:t>
            </a:r>
          </a:p>
          <a:p>
            <a:endParaRPr lang="en-NZ" sz="2800" dirty="0"/>
          </a:p>
          <a:p>
            <a:r>
              <a:rPr lang="en-NZ" sz="2800" dirty="0" smtClean="0"/>
              <a:t>	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122077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768" y="620688"/>
            <a:ext cx="3955976" cy="749945"/>
          </a:xfrm>
        </p:spPr>
        <p:txBody>
          <a:bodyPr>
            <a:noAutofit/>
          </a:bodyPr>
          <a:lstStyle/>
          <a:p>
            <a:r>
              <a:rPr lang="en-NZ" dirty="0" smtClean="0">
                <a:latin typeface="Adobe Heiti Std R" pitchFamily="34" charset="-128"/>
                <a:ea typeface="Adobe Heiti Std R" pitchFamily="34" charset="-128"/>
              </a:rPr>
              <a:t>Reflections </a:t>
            </a:r>
            <a:endParaRPr lang="en-NZ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136904" cy="4176464"/>
          </a:xfrm>
        </p:spPr>
        <p:txBody>
          <a:bodyPr>
            <a:noAutofit/>
          </a:bodyPr>
          <a:lstStyle/>
          <a:p>
            <a:pPr algn="l"/>
            <a:r>
              <a:rPr lang="en-NZ" sz="3600" dirty="0" smtClean="0">
                <a:solidFill>
                  <a:schemeClr val="tx1"/>
                </a:solidFill>
              </a:rPr>
              <a:t>In the diary – accessible to all</a:t>
            </a:r>
          </a:p>
          <a:p>
            <a:pPr algn="l"/>
            <a:endParaRPr lang="en-NZ" sz="3600" dirty="0" smtClean="0">
              <a:solidFill>
                <a:schemeClr val="tx1"/>
              </a:solidFill>
            </a:endParaRPr>
          </a:p>
          <a:p>
            <a:pPr algn="l"/>
            <a:r>
              <a:rPr lang="en-NZ" sz="3600" dirty="0" smtClean="0">
                <a:solidFill>
                  <a:schemeClr val="tx1"/>
                </a:solidFill>
              </a:rPr>
              <a:t>About the learning and thinking – Hattie’s </a:t>
            </a:r>
            <a:r>
              <a:rPr lang="en-NZ" sz="3600" dirty="0">
                <a:solidFill>
                  <a:schemeClr val="tx1"/>
                </a:solidFill>
              </a:rPr>
              <a:t>Where am I going? </a:t>
            </a:r>
            <a:r>
              <a:rPr lang="en-NZ" sz="3600" dirty="0" smtClean="0">
                <a:solidFill>
                  <a:schemeClr val="tx1"/>
                </a:solidFill>
              </a:rPr>
              <a:t>How </a:t>
            </a:r>
            <a:r>
              <a:rPr lang="en-NZ" sz="3600" dirty="0">
                <a:solidFill>
                  <a:schemeClr val="tx1"/>
                </a:solidFill>
              </a:rPr>
              <a:t>am I going</a:t>
            </a:r>
            <a:r>
              <a:rPr lang="en-NZ" sz="3600" dirty="0" smtClean="0">
                <a:solidFill>
                  <a:schemeClr val="tx1"/>
                </a:solidFill>
              </a:rPr>
              <a:t>? </a:t>
            </a:r>
            <a:r>
              <a:rPr lang="en-NZ" sz="3600" dirty="0">
                <a:solidFill>
                  <a:schemeClr val="tx1"/>
                </a:solidFill>
              </a:rPr>
              <a:t>and </a:t>
            </a:r>
            <a:r>
              <a:rPr lang="en-NZ" sz="3600">
                <a:solidFill>
                  <a:schemeClr val="tx1"/>
                </a:solidFill>
              </a:rPr>
              <a:t>What </a:t>
            </a:r>
            <a:r>
              <a:rPr lang="en-NZ" sz="3600" smtClean="0">
                <a:solidFill>
                  <a:schemeClr val="tx1"/>
                </a:solidFill>
              </a:rPr>
              <a:t>next?</a:t>
            </a:r>
            <a:endParaRPr lang="en-NZ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98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133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Learning Objectives</vt:lpstr>
      <vt:lpstr>PowerPoint Presentation</vt:lpstr>
      <vt:lpstr>PowerPoint Presentation</vt:lpstr>
      <vt:lpstr>Reflections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Objectives</dc:title>
  <dc:creator>k.white</dc:creator>
  <cp:lastModifiedBy>k.white</cp:lastModifiedBy>
  <cp:revision>5</cp:revision>
  <dcterms:created xsi:type="dcterms:W3CDTF">2011-03-01T06:14:19Z</dcterms:created>
  <dcterms:modified xsi:type="dcterms:W3CDTF">2011-03-01T06:44:27Z</dcterms:modified>
</cp:coreProperties>
</file>